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8" r:id="rId1"/>
  </p:sldMasterIdLst>
  <p:sldIdLst>
    <p:sldId id="258" r:id="rId2"/>
  </p:sldIdLst>
  <p:sldSz cx="6858000" cy="9906000" type="A4"/>
  <p:notesSz cx="6858000" cy="987425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990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42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44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1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3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12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4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1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42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1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8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35B20-5C2A-B448-BD88-60F132309DAB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9B05-E4C2-7A46-B8D2-50815317F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9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6146" y="9279013"/>
            <a:ext cx="5950857" cy="626987"/>
          </a:xfrm>
        </p:spPr>
        <p:txBody>
          <a:bodyPr>
            <a:normAutofit fontScale="92500"/>
          </a:bodyPr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東京医科大学八王子医療センター　病院長</a:t>
            </a:r>
            <a:endParaRPr kumimoji="1" lang="ja-JP" altLang="en-US" sz="2400" b="1" dirty="0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7638" y="166673"/>
            <a:ext cx="610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 smtClean="0">
                <a:latin typeface="メイリオ"/>
                <a:ea typeface="メイリオ"/>
                <a:cs typeface="メイリオ"/>
              </a:rPr>
              <a:t>ご面会の皆様へ</a:t>
            </a:r>
            <a:endParaRPr kumimoji="1" lang="ja-JP" altLang="en-US" sz="66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638" y="1515676"/>
            <a:ext cx="6267873" cy="7458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000" b="1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インフルエンザ</a:t>
            </a:r>
            <a:r>
              <a:rPr lang="ja-JP" altLang="en-US" sz="4000" dirty="0" smtClean="0">
                <a:latin typeface="メイリオ"/>
                <a:ea typeface="メイリオ"/>
                <a:cs typeface="メイリオ"/>
              </a:rPr>
              <a:t>が非常に流行しています！！</a:t>
            </a:r>
            <a:endParaRPr lang="en-US" altLang="ja-JP" sz="4000" dirty="0" smtClean="0">
              <a:latin typeface="メイリオ"/>
              <a:ea typeface="メイリオ"/>
              <a:cs typeface="メイリオ"/>
            </a:endParaRPr>
          </a:p>
          <a:p>
            <a:pPr>
              <a:lnSpc>
                <a:spcPct val="120000"/>
              </a:lnSpc>
            </a:pPr>
            <a:r>
              <a:rPr lang="ja-JP" altLang="en-US" sz="4000" b="1" dirty="0" smtClean="0">
                <a:latin typeface="メイリオ"/>
                <a:ea typeface="メイリオ"/>
                <a:cs typeface="メイリオ"/>
              </a:rPr>
              <a:t>病室内への面会は、原則としてお控えください</a:t>
            </a:r>
            <a:r>
              <a:rPr lang="ja-JP" altLang="en-US" sz="4000" dirty="0" smtClean="0">
                <a:latin typeface="メイリオ"/>
                <a:ea typeface="メイリオ"/>
                <a:cs typeface="メイリオ"/>
              </a:rPr>
              <a:t>。やむを得ない場合は、ナースステーションにお声かけの上、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マスク着用</a:t>
            </a:r>
            <a:r>
              <a:rPr lang="ja-JP" altLang="en-US" sz="4000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と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手指消毒</a:t>
            </a:r>
            <a:r>
              <a:rPr lang="ja-JP" altLang="en-US" sz="4000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をおこなって、できるだけ短時間での面会を</a:t>
            </a:r>
            <a:r>
              <a:rPr lang="ja-JP" altLang="en-US" sz="4000" dirty="0" smtClean="0">
                <a:latin typeface="メイリオ"/>
                <a:ea typeface="メイリオ"/>
                <a:cs typeface="メイリオ"/>
              </a:rPr>
              <a:t>お願いします。</a:t>
            </a:r>
            <a:endParaRPr lang="en-US" altLang="ja-JP" sz="4000" dirty="0" smtClean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5374568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61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ホワイト</vt:lpstr>
      <vt:lpstr>PowerPoint プレゼンテーション</vt:lpstr>
    </vt:vector>
  </TitlesOfParts>
  <Company>東京医科大学八王子医療センター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毅</dc:creator>
  <cp:lastModifiedBy>Windows User</cp:lastModifiedBy>
  <cp:revision>31</cp:revision>
  <cp:lastPrinted>2019-01-04T04:50:08Z</cp:lastPrinted>
  <dcterms:created xsi:type="dcterms:W3CDTF">2013-02-05T00:58:25Z</dcterms:created>
  <dcterms:modified xsi:type="dcterms:W3CDTF">2019-12-13T03:47:38Z</dcterms:modified>
</cp:coreProperties>
</file>