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6858000" cy="9144000" type="screen4x3"/>
  <p:notesSz cx="6858000" cy="994568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251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8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32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73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66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844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55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79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54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27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41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80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5F524-9DF2-8145-8C98-2B32868E69A2}" type="datetimeFigureOut">
              <a:rPr kumimoji="1" lang="ja-JP" altLang="en-US" smtClean="0"/>
              <a:t>2020/2/29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6FC5B-F222-7E4A-8D7A-16EA8D11AB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7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95253" y="201794"/>
            <a:ext cx="5829300" cy="1217596"/>
          </a:xfrm>
          <a:ln w="57150" cmpd="sng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60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お願い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45498" y="1779613"/>
            <a:ext cx="6459687" cy="5207291"/>
          </a:xfrm>
          <a:ln>
            <a:noFill/>
          </a:ln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kumimoji="1" lang="ja-JP" altLang="en-US" sz="9200" b="1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新型コロナウイルス感染症に罹患した方との濃厚接触がある方、</a:t>
            </a:r>
            <a:r>
              <a:rPr kumimoji="1" lang="en-US" altLang="ja-JP" sz="9200" b="1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4</a:t>
            </a:r>
            <a:r>
              <a:rPr kumimoji="1" lang="ja-JP" altLang="en-US" sz="9200" b="1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日以上続く</a:t>
            </a:r>
            <a:r>
              <a:rPr kumimoji="1" lang="en-US" altLang="ja-JP" sz="9200" b="1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37.5</a:t>
            </a:r>
            <a:r>
              <a:rPr kumimoji="1" lang="ja-JP" altLang="en-US" sz="9200" b="1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℃以上の発熱や倦怠感、咳などの呼吸器症状があり、新型コロナウイルス感染症がご心配な方は</a:t>
            </a:r>
            <a:r>
              <a:rPr kumimoji="1" lang="ja-JP" altLang="en-US" sz="9200" b="1" dirty="0"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行政指示に従い、</a:t>
            </a:r>
            <a:r>
              <a:rPr lang="ja-JP" altLang="en-US" sz="9200" b="1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以下にご相談ください。</a:t>
            </a:r>
            <a:endParaRPr lang="en-US" altLang="ja-JP" sz="9200" b="1" dirty="0">
              <a:solidFill>
                <a:schemeClr val="tx1"/>
              </a:solidFill>
              <a:latin typeface="メイリオ"/>
              <a:ea typeface="メイリオ"/>
              <a:cs typeface="メイリオ"/>
            </a:endParaRPr>
          </a:p>
          <a:p>
            <a:pPr algn="l">
              <a:lnSpc>
                <a:spcPct val="120000"/>
              </a:lnSpc>
            </a:pPr>
            <a:r>
              <a:rPr lang="ja-JP" altLang="en-US" sz="9200" b="1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尚、当院では新型コロナウイルスの検査はできません。また、アビガン、カレトラなどの処方もできません。予めご了承ください。</a:t>
            </a:r>
            <a:endParaRPr lang="en-US" altLang="ja-JP" sz="9200" b="1" dirty="0">
              <a:solidFill>
                <a:schemeClr val="tx1"/>
              </a:solidFill>
              <a:latin typeface="メイリオ"/>
              <a:ea typeface="メイリオ"/>
              <a:cs typeface="メイリオ"/>
            </a:endParaRPr>
          </a:p>
          <a:p>
            <a:pPr algn="l"/>
            <a:endParaRPr lang="en-US" altLang="ja-JP" sz="6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帰国者、接触者相談センター</a:t>
            </a:r>
          </a:p>
          <a:p>
            <a:pPr algn="l"/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●平日　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分から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分まで</a:t>
            </a:r>
          </a:p>
          <a:p>
            <a:pPr algn="l"/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042-645-5195</a:t>
            </a:r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八王子市保健所</a:t>
            </a:r>
          </a:p>
          <a:p>
            <a:pPr algn="l"/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●平日　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分から翌日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分まで</a:t>
            </a:r>
          </a:p>
          <a:p>
            <a:pPr algn="l"/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土日、休日は終日</a:t>
            </a:r>
          </a:p>
          <a:p>
            <a:pPr algn="l"/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03-5320-4592</a:t>
            </a:r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</a:t>
            </a:r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･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特別区</a:t>
            </a:r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･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八王子市</a:t>
            </a:r>
            <a:r>
              <a:rPr lang="ja-JP" altLang="en-US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･</a:t>
            </a:r>
            <a:r>
              <a:rPr lang="ja-JP" altLang="ja-JP" sz="6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町田市合同電話相談センター</a:t>
            </a:r>
          </a:p>
          <a:p>
            <a:pPr algn="l">
              <a:lnSpc>
                <a:spcPct val="120000"/>
              </a:lnSpc>
            </a:pPr>
            <a:endParaRPr kumimoji="1" lang="en-US" altLang="ja-JP" sz="48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algn="l">
              <a:lnSpc>
                <a:spcPct val="120000"/>
              </a:lnSpc>
            </a:pPr>
            <a:r>
              <a:rPr kumimoji="1" lang="ja-JP" altLang="en-US" sz="48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当院では新型コロナウイルス肺炎疑いの方の診療は、保健所</a:t>
            </a:r>
            <a:r>
              <a:rPr lang="ja-JP" altLang="en-US" sz="48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より当院指定での事前の情報提供を含む</a:t>
            </a:r>
            <a:r>
              <a:rPr kumimoji="1" lang="ja-JP" altLang="en-US" sz="48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ご紹介に基づいて対応しております。それ以外の方は一般診療機関でも受診が可能となっております。</a:t>
            </a:r>
          </a:p>
        </p:txBody>
      </p:sp>
      <p:pic>
        <p:nvPicPr>
          <p:cNvPr id="4" name="図 3" descr="1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453" y="7290463"/>
            <a:ext cx="3058839" cy="1391871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933061" y="8682335"/>
            <a:ext cx="5731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>
                <a:latin typeface="メイリオ"/>
                <a:ea typeface="メイリオ"/>
                <a:cs typeface="メイリオ"/>
              </a:rPr>
              <a:t>東京医科大学八王子医療センター病院長　　　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06121" y="8322111"/>
            <a:ext cx="3058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649442782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198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ホワイト</vt:lpstr>
      <vt:lpstr>お願い</vt:lpstr>
    </vt:vector>
  </TitlesOfParts>
  <Company>東京医科大学八王子医療センター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受診される方への お願い</dc:title>
  <dc:creator>藤井 毅</dc:creator>
  <cp:lastModifiedBy>Hirai Yuji</cp:lastModifiedBy>
  <cp:revision>30</cp:revision>
  <cp:lastPrinted>2020-02-06T02:18:15Z</cp:lastPrinted>
  <dcterms:created xsi:type="dcterms:W3CDTF">2014-11-14T01:19:45Z</dcterms:created>
  <dcterms:modified xsi:type="dcterms:W3CDTF">2020-02-29T09:31:33Z</dcterms:modified>
</cp:coreProperties>
</file>