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CA0"/>
    <a:srgbClr val="FEFA60"/>
    <a:srgbClr val="FEFEE2"/>
    <a:srgbClr val="EDF9A5"/>
    <a:srgbClr val="EDE5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3066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4857-02CC-41C4-B6D3-982683C14C72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D1F-41FB-4DE0-9284-0A069A7BFD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57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4857-02CC-41C4-B6D3-982683C14C72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D1F-41FB-4DE0-9284-0A069A7BFD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3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4857-02CC-41C4-B6D3-982683C14C72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D1F-41FB-4DE0-9284-0A069A7BFD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067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4857-02CC-41C4-B6D3-982683C14C72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D1F-41FB-4DE0-9284-0A069A7BFD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186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4857-02CC-41C4-B6D3-982683C14C72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D1F-41FB-4DE0-9284-0A069A7BFD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922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4857-02CC-41C4-B6D3-982683C14C72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D1F-41FB-4DE0-9284-0A069A7BFD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071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4857-02CC-41C4-B6D3-982683C14C72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D1F-41FB-4DE0-9284-0A069A7BFD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113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4857-02CC-41C4-B6D3-982683C14C72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D1F-41FB-4DE0-9284-0A069A7BFD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672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4857-02CC-41C4-B6D3-982683C14C72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D1F-41FB-4DE0-9284-0A069A7BFD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391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4857-02CC-41C4-B6D3-982683C14C72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D1F-41FB-4DE0-9284-0A069A7BFD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97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4857-02CC-41C4-B6D3-982683C14C72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D1F-41FB-4DE0-9284-0A069A7BFD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45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C4857-02CC-41C4-B6D3-982683C14C72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C7D1F-41FB-4DE0-9284-0A069A7BFD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65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203885" y="120286"/>
            <a:ext cx="6450227" cy="1482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がん患者さんの就労</a:t>
            </a:r>
            <a:r>
              <a:rPr kumimoji="1" lang="ja-JP" altLang="en-US" sz="4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相談会</a:t>
            </a:r>
            <a:endParaRPr kumimoji="1" lang="en-US" altLang="ja-JP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労務管理、労働・社会保険に関する専門家である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社会保険労務士が就労相談を行います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8916" y="1602325"/>
            <a:ext cx="62401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・治療のための休暇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がとれない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⁉</a:t>
            </a:r>
          </a:p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・会社にがんと伝えたら、退職を促されてしまった</a:t>
            </a:r>
            <a:r>
              <a:rPr kumimoji="1"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⁉</a:t>
            </a:r>
          </a:p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・休職制度って？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・周りに迷惑かけるので退職すべき？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・傷病手当金や障害年金は、どんなときにもらえるの？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・退職したら、失業保険はいつからもらえるの？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96254" y="3161382"/>
            <a:ext cx="6665494" cy="5175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≪対 象 者≫　</a:t>
            </a:r>
            <a:endParaRPr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患者さんとそのご家族の方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</a:t>
            </a:r>
            <a:r>
              <a:rPr lang="en-US" altLang="ja-JP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秘密は厳守します</a:t>
            </a:r>
            <a:endParaRPr lang="en-US" altLang="ja-JP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</a:t>
            </a:r>
            <a:r>
              <a:rPr lang="en-US" altLang="ja-JP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就職先の紹介は行いません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≪場　所≫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八王子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医療センター内　総合相談・支援センター面談室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≪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申し込み≫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原則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予約制となっております。（ご相談は無料です）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相談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希望日の</a:t>
            </a:r>
            <a:r>
              <a:rPr lang="en-US" altLang="ja-JP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日前まで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にお電話または総合相談・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センター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へご連絡ください。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≪日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時≫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4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2020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 ２月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 　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４月  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 　６月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        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endParaRPr lang="en-US" altLang="ja-JP" sz="16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 　８月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（お一人につき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分、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組まで）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  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03884" y="8408670"/>
            <a:ext cx="6450227" cy="13369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b="1" dirty="0" smtClean="0"/>
              <a:t>【</a:t>
            </a:r>
            <a:r>
              <a:rPr lang="ja-JP" altLang="en-US" sz="1600" b="1" dirty="0" smtClean="0"/>
              <a:t>お問い合わせ・ご予約先</a:t>
            </a:r>
            <a:r>
              <a:rPr lang="en-US" altLang="ja-JP" sz="1600" b="1" dirty="0" smtClean="0"/>
              <a:t>】</a:t>
            </a:r>
          </a:p>
          <a:p>
            <a:r>
              <a:rPr lang="ja-JP" altLang="en-US" sz="1600" dirty="0" smtClean="0"/>
              <a:t>東京医科大学八王子医療センター　</a:t>
            </a:r>
            <a:endParaRPr lang="en-US" altLang="ja-JP" sz="1600" dirty="0" smtClean="0"/>
          </a:p>
          <a:p>
            <a:r>
              <a:rPr lang="ja-JP" altLang="en-US" sz="1600" dirty="0" smtClean="0"/>
              <a:t>総合相談・支援センター　　ソーシャルワーカー又はがん相談支援室</a:t>
            </a:r>
            <a:endParaRPr lang="en-US" altLang="ja-JP" sz="1600" dirty="0" smtClean="0"/>
          </a:p>
          <a:p>
            <a:r>
              <a:rPr lang="ja-JP" altLang="en-US" sz="1600" dirty="0" smtClean="0"/>
              <a:t>電話：</a:t>
            </a:r>
            <a:r>
              <a:rPr lang="en-US" altLang="ja-JP" sz="1600" dirty="0" smtClean="0"/>
              <a:t>042-665</a:t>
            </a:r>
            <a:r>
              <a:rPr lang="ja-JP" altLang="en-US" sz="1600" dirty="0" smtClean="0"/>
              <a:t>－</a:t>
            </a:r>
            <a:r>
              <a:rPr lang="en-US" altLang="ja-JP" sz="1600" dirty="0" smtClean="0"/>
              <a:t>5611</a:t>
            </a:r>
            <a:r>
              <a:rPr lang="ja-JP" altLang="en-US" sz="1600" dirty="0" smtClean="0"/>
              <a:t>（代表）　　　　　　　　　</a:t>
            </a:r>
            <a:endParaRPr lang="en-US" altLang="ja-JP" sz="1600" dirty="0"/>
          </a:p>
          <a:p>
            <a:r>
              <a:rPr lang="ja-JP" altLang="en-US" sz="1600" dirty="0" smtClean="0"/>
              <a:t>受付時間：月～金　</a:t>
            </a:r>
            <a:r>
              <a:rPr lang="en-US" altLang="ja-JP" sz="1600" dirty="0" smtClean="0"/>
              <a:t>9</a:t>
            </a:r>
            <a:r>
              <a:rPr lang="ja-JP" altLang="en-US" sz="1600" dirty="0" smtClean="0"/>
              <a:t>：</a:t>
            </a:r>
            <a:r>
              <a:rPr lang="en-US" altLang="ja-JP" sz="1600" dirty="0" smtClean="0"/>
              <a:t>30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17</a:t>
            </a:r>
            <a:r>
              <a:rPr lang="ja-JP" altLang="en-US" sz="1600" dirty="0" smtClean="0"/>
              <a:t>：</a:t>
            </a:r>
            <a:r>
              <a:rPr lang="en-US" altLang="ja-JP" sz="1600" dirty="0" smtClean="0"/>
              <a:t>00</a:t>
            </a:r>
            <a:r>
              <a:rPr lang="ja-JP" altLang="en-US" sz="1600" dirty="0" smtClean="0"/>
              <a:t>　第</a:t>
            </a:r>
            <a:r>
              <a:rPr lang="en-US" altLang="ja-JP" sz="1600" dirty="0" smtClean="0"/>
              <a:t>1</a:t>
            </a:r>
            <a:r>
              <a:rPr lang="ja-JP" altLang="en-US" sz="1600" dirty="0" smtClean="0"/>
              <a:t>・</a:t>
            </a:r>
            <a:r>
              <a:rPr lang="en-US" altLang="ja-JP" sz="1600" dirty="0" smtClean="0"/>
              <a:t>3</a:t>
            </a:r>
            <a:r>
              <a:rPr lang="ja-JP" altLang="en-US" sz="1600" dirty="0" smtClean="0"/>
              <a:t>・</a:t>
            </a:r>
            <a:r>
              <a:rPr lang="en-US" altLang="ja-JP" sz="1600" dirty="0" smtClean="0"/>
              <a:t>5</a:t>
            </a:r>
            <a:r>
              <a:rPr lang="ja-JP" altLang="en-US" sz="1600" dirty="0" smtClean="0"/>
              <a:t>土</a:t>
            </a:r>
            <a:r>
              <a:rPr lang="ja-JP" altLang="en-US" sz="1600" dirty="0"/>
              <a:t>　</a:t>
            </a:r>
            <a:r>
              <a:rPr lang="en-US" altLang="ja-JP" sz="1600" dirty="0" smtClean="0"/>
              <a:t>9</a:t>
            </a:r>
            <a:r>
              <a:rPr lang="ja-JP" altLang="en-US" sz="1600" dirty="0" smtClean="0"/>
              <a:t>：</a:t>
            </a:r>
            <a:r>
              <a:rPr lang="en-US" altLang="ja-JP" sz="1600" dirty="0" smtClean="0"/>
              <a:t>00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12</a:t>
            </a:r>
            <a:r>
              <a:rPr lang="ja-JP" altLang="en-US" sz="1600" dirty="0" smtClean="0"/>
              <a:t>：</a:t>
            </a:r>
            <a:r>
              <a:rPr lang="en-US" altLang="ja-JP" sz="1600" dirty="0" smtClean="0"/>
              <a:t>00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　　　　　</a:t>
            </a:r>
            <a:r>
              <a:rPr lang="ja-JP" altLang="en-US" dirty="0" smtClean="0"/>
              <a:t>　　　　　　　　　　　　　　　　　　　</a:t>
            </a:r>
            <a:endParaRPr lang="en-US" altLang="ja-JP" dirty="0"/>
          </a:p>
        </p:txBody>
      </p:sp>
      <p:pic>
        <p:nvPicPr>
          <p:cNvPr id="10" name="グラフィックス 9">
            <a:extLst>
              <a:ext uri="{FF2B5EF4-FFF2-40B4-BE49-F238E27FC236}">
                <a16:creationId xmlns:a16="http://schemas.microsoft.com/office/drawing/2014/main" id="{11DBA54B-D741-42B9-BD25-AF79E861C3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348368" y="6033938"/>
            <a:ext cx="1509632" cy="1273752"/>
          </a:xfrm>
          <a:prstGeom prst="rect">
            <a:avLst/>
          </a:prstGeom>
        </p:spPr>
      </p:pic>
      <p:sp>
        <p:nvSpPr>
          <p:cNvPr id="2" name="右中かっこ 1"/>
          <p:cNvSpPr/>
          <p:nvPr/>
        </p:nvSpPr>
        <p:spPr>
          <a:xfrm>
            <a:off x="2781060" y="6868585"/>
            <a:ext cx="247149" cy="1337265"/>
          </a:xfrm>
          <a:prstGeom prst="rightBrace">
            <a:avLst>
              <a:gd name="adj1" fmla="val 8333"/>
              <a:gd name="adj2" fmla="val 49112"/>
            </a:avLst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2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96</Words>
  <Application>Microsoft Office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染谷由美</dc:creator>
  <cp:lastModifiedBy>原田　恵子</cp:lastModifiedBy>
  <cp:revision>41</cp:revision>
  <cp:lastPrinted>2020-01-04T01:34:07Z</cp:lastPrinted>
  <dcterms:created xsi:type="dcterms:W3CDTF">2018-11-08T06:53:33Z</dcterms:created>
  <dcterms:modified xsi:type="dcterms:W3CDTF">2020-02-27T00:29:10Z</dcterms:modified>
</cp:coreProperties>
</file>