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38" r:id="rId1"/>
  </p:sldMasterIdLst>
  <p:sldIdLst>
    <p:sldId id="258" r:id="rId2"/>
  </p:sldIdLst>
  <p:sldSz cx="6858000" cy="9906000" type="A4"/>
  <p:notesSz cx="6735763" cy="9866313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3174" y="10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35B20-5C2A-B448-BD88-60F132309DAB}" type="datetimeFigureOut">
              <a:rPr kumimoji="1" lang="ja-JP" altLang="en-US" smtClean="0"/>
              <a:t>2020/4/6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6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35B20-5C2A-B448-BD88-60F132309DAB}" type="datetimeFigureOut">
              <a:rPr kumimoji="1" lang="ja-JP" altLang="en-US" smtClean="0"/>
              <a:t>2020/4/6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9B05-E4C2-7A46-B8D2-50815317F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1429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35B20-5C2A-B448-BD88-60F132309DAB}" type="datetimeFigureOut">
              <a:rPr kumimoji="1" lang="ja-JP" altLang="en-US" smtClean="0"/>
              <a:t>2020/4/6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9B05-E4C2-7A46-B8D2-50815317F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441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35B20-5C2A-B448-BD88-60F132309DAB}" type="datetimeFigureOut">
              <a:rPr kumimoji="1" lang="ja-JP" altLang="en-US" smtClean="0"/>
              <a:t>2020/4/6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9B05-E4C2-7A46-B8D2-50815317F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1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35B20-5C2A-B448-BD88-60F132309DAB}" type="datetimeFigureOut">
              <a:rPr kumimoji="1" lang="ja-JP" altLang="en-US" smtClean="0"/>
              <a:t>2020/4/6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9B05-E4C2-7A46-B8D2-50815317F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139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35B20-5C2A-B448-BD88-60F132309DAB}" type="datetimeFigureOut">
              <a:rPr kumimoji="1" lang="ja-JP" altLang="en-US" smtClean="0"/>
              <a:t>2020/4/6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9B05-E4C2-7A46-B8D2-50815317F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128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35B20-5C2A-B448-BD88-60F132309DAB}" type="datetimeFigureOut">
              <a:rPr kumimoji="1" lang="ja-JP" altLang="en-US" smtClean="0"/>
              <a:t>2020/4/6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9B05-E4C2-7A46-B8D2-50815317F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3548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35B20-5C2A-B448-BD88-60F132309DAB}" type="datetimeFigureOut">
              <a:rPr kumimoji="1" lang="ja-JP" altLang="en-US" smtClean="0"/>
              <a:t>2020/4/6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9B05-E4C2-7A46-B8D2-50815317F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5113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35B20-5C2A-B448-BD88-60F132309DAB}" type="datetimeFigureOut">
              <a:rPr kumimoji="1" lang="ja-JP" altLang="en-US" smtClean="0"/>
              <a:t>2020/4/6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9B05-E4C2-7A46-B8D2-50815317F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5424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35B20-5C2A-B448-BD88-60F132309DAB}" type="datetimeFigureOut">
              <a:rPr kumimoji="1" lang="ja-JP" altLang="en-US" smtClean="0"/>
              <a:t>2020/4/6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9B05-E4C2-7A46-B8D2-50815317F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114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35B20-5C2A-B448-BD88-60F132309DAB}" type="datetimeFigureOut">
              <a:rPr kumimoji="1" lang="ja-JP" altLang="en-US" smtClean="0"/>
              <a:t>2020/4/6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89B05-E4C2-7A46-B8D2-50815317F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5088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35B20-5C2A-B448-BD88-60F132309DAB}" type="datetimeFigureOut">
              <a:rPr kumimoji="1" lang="ja-JP" altLang="en-US" smtClean="0"/>
              <a:t>2020/4/6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89B05-E4C2-7A46-B8D2-50815317FA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099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9" r:id="rId1"/>
    <p:sldLayoutId id="2147484140" r:id="rId2"/>
    <p:sldLayoutId id="2147484141" r:id="rId3"/>
    <p:sldLayoutId id="2147484142" r:id="rId4"/>
    <p:sldLayoutId id="2147484143" r:id="rId5"/>
    <p:sldLayoutId id="2147484144" r:id="rId6"/>
    <p:sldLayoutId id="2147484145" r:id="rId7"/>
    <p:sldLayoutId id="2147484146" r:id="rId8"/>
    <p:sldLayoutId id="2147484147" r:id="rId9"/>
    <p:sldLayoutId id="2147484148" r:id="rId10"/>
    <p:sldLayoutId id="214748414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07143" y="9279013"/>
            <a:ext cx="5950857" cy="626987"/>
          </a:xfrm>
        </p:spPr>
        <p:txBody>
          <a:bodyPr>
            <a:normAutofit fontScale="92500"/>
          </a:bodyPr>
          <a:lstStyle/>
          <a:p>
            <a:r>
              <a:rPr kumimoji="1" lang="ja-JP" altLang="en-US" sz="2400" b="1" dirty="0" smtClean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東京医科大学八王子医療センター　病院長</a:t>
            </a:r>
            <a:endParaRPr kumimoji="1" lang="ja-JP" altLang="en-US" sz="2400" b="1" dirty="0">
              <a:solidFill>
                <a:schemeClr val="tx1"/>
              </a:solidFill>
              <a:latin typeface="メイリオ"/>
              <a:ea typeface="メイリオ"/>
              <a:cs typeface="メイリオ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67638" y="166673"/>
            <a:ext cx="610936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 dirty="0" smtClean="0">
                <a:latin typeface="メイリオ"/>
                <a:ea typeface="メイリオ"/>
                <a:cs typeface="メイリオ"/>
              </a:rPr>
              <a:t>ご来院の皆様へ</a:t>
            </a:r>
            <a:endParaRPr kumimoji="1" lang="ja-JP" altLang="en-US" sz="6600" b="1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90128" y="1515676"/>
            <a:ext cx="6049211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4000" b="1" dirty="0" smtClean="0">
                <a:solidFill>
                  <a:srgbClr val="FF0000"/>
                </a:solidFill>
                <a:latin typeface="メイリオ"/>
                <a:ea typeface="メイリオ"/>
                <a:cs typeface="メイリオ"/>
              </a:rPr>
              <a:t>インフルエンザ・新型コロナウイルス</a:t>
            </a:r>
            <a:r>
              <a:rPr kumimoji="1" lang="ja-JP" altLang="en-US" sz="4000" b="1" dirty="0" smtClean="0">
                <a:solidFill>
                  <a:srgbClr val="FF0000"/>
                </a:solidFill>
                <a:latin typeface="メイリオ"/>
                <a:ea typeface="メイリオ"/>
                <a:cs typeface="メイリオ"/>
              </a:rPr>
              <a:t>感染症</a:t>
            </a:r>
            <a:r>
              <a:rPr kumimoji="1" lang="ja-JP" altLang="en-US" sz="4000" dirty="0" smtClean="0">
                <a:latin typeface="メイリオ"/>
                <a:ea typeface="メイリオ"/>
                <a:cs typeface="メイリオ"/>
              </a:rPr>
              <a:t>の</a:t>
            </a:r>
            <a:r>
              <a:rPr lang="ja-JP" altLang="en-US" sz="4000" dirty="0" smtClean="0">
                <a:latin typeface="メイリオ"/>
                <a:ea typeface="メイリオ"/>
                <a:cs typeface="メイリオ"/>
              </a:rPr>
              <a:t>流行につき</a:t>
            </a:r>
            <a:r>
              <a:rPr lang="ja-JP" altLang="en-US" sz="4000" dirty="0" smtClean="0">
                <a:latin typeface="メイリオ"/>
                <a:ea typeface="メイリオ"/>
                <a:cs typeface="メイリオ"/>
              </a:rPr>
              <a:t>、面会</a:t>
            </a:r>
            <a:r>
              <a:rPr lang="ja-JP" altLang="en-US" sz="4000" dirty="0" smtClean="0">
                <a:latin typeface="メイリオ"/>
                <a:ea typeface="メイリオ"/>
                <a:cs typeface="メイリオ"/>
              </a:rPr>
              <a:t>は原則禁止とさせていただきます。</a:t>
            </a:r>
            <a:endParaRPr lang="en-US" altLang="ja-JP" sz="4000" dirty="0" smtClean="0">
              <a:latin typeface="メイリオ"/>
              <a:ea typeface="メイリオ"/>
              <a:cs typeface="メイリオ"/>
            </a:endParaRPr>
          </a:p>
          <a:p>
            <a:pPr>
              <a:lnSpc>
                <a:spcPct val="120000"/>
              </a:lnSpc>
            </a:pPr>
            <a:r>
              <a:rPr lang="ja-JP" altLang="en-US" sz="4000" dirty="0" smtClean="0">
                <a:latin typeface="メイリオ"/>
                <a:ea typeface="メイリオ"/>
                <a:cs typeface="メイリオ"/>
              </a:rPr>
              <a:t>受診・検査等でご来院の際は、事前の</a:t>
            </a:r>
            <a:r>
              <a:rPr lang="ja-JP" altLang="en-US" sz="4000" b="1" dirty="0" smtClean="0">
                <a:solidFill>
                  <a:srgbClr val="FF0000"/>
                </a:solidFill>
                <a:latin typeface="メイリオ"/>
                <a:ea typeface="メイリオ"/>
                <a:cs typeface="メイリオ"/>
              </a:rPr>
              <a:t>マスク着用</a:t>
            </a:r>
            <a:r>
              <a:rPr lang="ja-JP" altLang="en-US" sz="4000" dirty="0" smtClean="0">
                <a:latin typeface="メイリオ"/>
                <a:ea typeface="メイリオ"/>
                <a:cs typeface="メイリオ"/>
              </a:rPr>
              <a:t>と</a:t>
            </a:r>
            <a:r>
              <a:rPr lang="ja-JP" altLang="en-US" sz="4000" b="1" dirty="0" smtClean="0">
                <a:solidFill>
                  <a:srgbClr val="FF0000"/>
                </a:solidFill>
                <a:latin typeface="メイリオ"/>
                <a:ea typeface="メイリオ"/>
                <a:cs typeface="メイリオ"/>
              </a:rPr>
              <a:t>手指消毒</a:t>
            </a:r>
            <a:r>
              <a:rPr lang="ja-JP" altLang="en-US" sz="4000" dirty="0" smtClean="0">
                <a:latin typeface="メイリオ"/>
                <a:ea typeface="メイリオ"/>
                <a:cs typeface="メイリオ"/>
              </a:rPr>
              <a:t>の徹底をお願い致します。</a:t>
            </a:r>
            <a:endParaRPr lang="en-US" altLang="ja-JP" sz="4000" dirty="0" smtClean="0">
              <a:latin typeface="メイリオ"/>
              <a:ea typeface="メイリオ"/>
              <a:cs typeface="メイリオ"/>
            </a:endParaRPr>
          </a:p>
          <a:p>
            <a:pPr>
              <a:lnSpc>
                <a:spcPct val="120000"/>
              </a:lnSpc>
            </a:pPr>
            <a:r>
              <a:rPr lang="ja-JP" altLang="en-US" sz="3000" dirty="0" smtClean="0">
                <a:latin typeface="メイリオ"/>
                <a:ea typeface="メイリオ"/>
                <a:cs typeface="メイリオ"/>
              </a:rPr>
              <a:t>なお、マスクはご自身でご準備ください。</a:t>
            </a:r>
            <a:endParaRPr lang="en-US" altLang="ja-JP" sz="3000" dirty="0" smtClean="0">
              <a:latin typeface="メイリオ"/>
              <a:ea typeface="メイリオ"/>
              <a:cs typeface="メイリオ"/>
            </a:endParaRPr>
          </a:p>
        </p:txBody>
      </p:sp>
    </p:spTree>
    <p:extLst>
      <p:ext uri="{BB962C8B-B14F-4D97-AF65-F5344CB8AC3E}">
        <p14:creationId xmlns:p14="http://schemas.microsoft.com/office/powerpoint/2010/main" val="353745682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610</TotalTime>
  <Words>61</Words>
  <Application>Microsoft Office PowerPoint</Application>
  <PresentationFormat>A4 210 x 297 mm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メイリオ</vt:lpstr>
      <vt:lpstr>Arial</vt:lpstr>
      <vt:lpstr>Calibri</vt:lpstr>
      <vt:lpstr>ホワイト</vt:lpstr>
      <vt:lpstr>PowerPoint プレゼンテーション</vt:lpstr>
    </vt:vector>
  </TitlesOfParts>
  <Company>東京医科大学八王子医療センター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毅</dc:creator>
  <cp:lastModifiedBy>原田　恵子</cp:lastModifiedBy>
  <cp:revision>40</cp:revision>
  <cp:lastPrinted>2020-02-18T00:56:45Z</cp:lastPrinted>
  <dcterms:created xsi:type="dcterms:W3CDTF">2013-02-05T00:58:25Z</dcterms:created>
  <dcterms:modified xsi:type="dcterms:W3CDTF">2020-04-06T07:33:01Z</dcterms:modified>
</cp:coreProperties>
</file>