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3F09"/>
    <a:srgbClr val="B66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30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09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03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44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92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66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31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04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51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69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3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A777-C384-45FE-9C54-DD920226687A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737F-A904-4A7F-B077-391DB599E2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30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BE2C2E-EE20-4B46-B73C-81B26A8E1E83}"/>
              </a:ext>
            </a:extLst>
          </p:cNvPr>
          <p:cNvSpPr txBox="1"/>
          <p:nvPr/>
        </p:nvSpPr>
        <p:spPr>
          <a:xfrm>
            <a:off x="819807" y="2415093"/>
            <a:ext cx="7961586" cy="9848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病状説明や治療方針の説明等は、原則時間内</a:t>
            </a:r>
            <a:r>
              <a:rPr lang="en-US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</a:p>
          <a:p>
            <a:pPr algn="just"/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（平日午前</a:t>
            </a:r>
            <a:r>
              <a:rPr lang="en-US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時～午後</a:t>
            </a:r>
            <a:r>
              <a:rPr lang="en-US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</a:t>
            </a:r>
            <a:r>
              <a:rPr lang="en-US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分）にお願いします。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8435" indent="-178435" algn="dist"/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また、当院ではチーム医療を推進しています。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8435" indent="-178435" algn="just"/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8435" indent="-178435" algn="dist"/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担当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以外の医師が対応することがありますので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8435" indent="-178435" algn="just"/>
            <a:r>
              <a:rPr lang="en-US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</a:p>
          <a:p>
            <a:pPr marL="178435" indent="-178435" algn="just"/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ご了承ください。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8435" indent="-178435" algn="just"/>
            <a:endParaRPr lang="en-US" altLang="ja-JP" sz="1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8435" indent="-178435" algn="just"/>
            <a:endParaRPr lang="ja-JP" altLang="ja-JP" sz="2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2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地域の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かかりつけ医</a:t>
            </a:r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と協同して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診療</a:t>
            </a:r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させていた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2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だいております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2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医師が行っている業務</a:t>
            </a:r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、看護師や薬剤師など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が分担し実施しています。</a:t>
            </a:r>
            <a:endParaRPr lang="en-US" altLang="ja-JP" sz="28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45110" indent="-178435" algn="just"/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45110" indent="-178435" algn="r"/>
            <a:r>
              <a:rPr lang="en-US" altLang="ja-JP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                                                                        </a:t>
            </a:r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病院長</a:t>
            </a:r>
            <a:endParaRPr lang="ja-JP" altLang="ja-JP" sz="2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0F6C1A2-AC6C-48B2-9FA4-0DBDF6A43DEA}"/>
              </a:ext>
            </a:extLst>
          </p:cNvPr>
          <p:cNvSpPr/>
          <p:nvPr/>
        </p:nvSpPr>
        <p:spPr>
          <a:xfrm>
            <a:off x="457205" y="2561904"/>
            <a:ext cx="8734096" cy="4074769"/>
          </a:xfrm>
          <a:prstGeom prst="roundRect">
            <a:avLst/>
          </a:prstGeom>
          <a:noFill/>
          <a:ln w="44450">
            <a:solidFill>
              <a:srgbClr val="B73F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4E1C117-EA9A-41A0-8B05-0E5ED7C02E6E}"/>
              </a:ext>
            </a:extLst>
          </p:cNvPr>
          <p:cNvSpPr/>
          <p:nvPr/>
        </p:nvSpPr>
        <p:spPr>
          <a:xfrm>
            <a:off x="498581" y="9478789"/>
            <a:ext cx="8734096" cy="1557073"/>
          </a:xfrm>
          <a:prstGeom prst="roundRect">
            <a:avLst/>
          </a:prstGeom>
          <a:noFill/>
          <a:ln w="44450">
            <a:solidFill>
              <a:srgbClr val="B73F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372E9D-CB9E-4249-B1B4-61F32B7639AF}"/>
              </a:ext>
            </a:extLst>
          </p:cNvPr>
          <p:cNvSpPr txBox="1"/>
          <p:nvPr/>
        </p:nvSpPr>
        <p:spPr>
          <a:xfrm>
            <a:off x="457205" y="773238"/>
            <a:ext cx="88661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36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医師の「働き方改革推進」へ</a:t>
            </a:r>
            <a:endParaRPr lang="en-US" altLang="ja-JP" sz="3600" b="1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36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ご協力のお願い</a:t>
            </a:r>
            <a:endParaRPr lang="en-US" altLang="ja-JP" sz="3600" b="1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36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3600" b="1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3600" b="1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005646F-2BCF-4DE5-9C1A-901189142A82}"/>
              </a:ext>
            </a:extLst>
          </p:cNvPr>
          <p:cNvSpPr/>
          <p:nvPr/>
        </p:nvSpPr>
        <p:spPr>
          <a:xfrm>
            <a:off x="498581" y="7206705"/>
            <a:ext cx="8734096" cy="1557073"/>
          </a:xfrm>
          <a:prstGeom prst="roundRect">
            <a:avLst/>
          </a:prstGeom>
          <a:noFill/>
          <a:ln w="44450">
            <a:solidFill>
              <a:srgbClr val="B73F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02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133</Words>
  <Application>Microsoft Office PowerPoint</Application>
  <PresentationFormat>A3 297x420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on iwai</dc:creator>
  <cp:lastModifiedBy>S.Suzuki</cp:lastModifiedBy>
  <cp:revision>14</cp:revision>
  <cp:lastPrinted>2024-12-27T01:21:15Z</cp:lastPrinted>
  <dcterms:created xsi:type="dcterms:W3CDTF">2024-12-26T09:13:50Z</dcterms:created>
  <dcterms:modified xsi:type="dcterms:W3CDTF">2024-12-27T05:33:53Z</dcterms:modified>
</cp:coreProperties>
</file>