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8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9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4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6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7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3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5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05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6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0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白い平面に置かれた小枝と花々">
            <a:extLst>
              <a:ext uri="{FF2B5EF4-FFF2-40B4-BE49-F238E27FC236}">
                <a16:creationId xmlns:a16="http://schemas.microsoft.com/office/drawing/2014/main" id="{74A4F030-86AF-4E3B-B763-0942D0B894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142" r="8752" b="-3"/>
          <a:stretch/>
        </p:blipFill>
        <p:spPr>
          <a:xfrm>
            <a:off x="-645" y="2169459"/>
            <a:ext cx="3437217" cy="3469341"/>
          </a:xfrm>
          <a:prstGeom prst="rect">
            <a:avLst/>
          </a:prstGeom>
        </p:spPr>
      </p:pic>
      <p:sp>
        <p:nvSpPr>
          <p:cNvPr id="4" name="字幕 2">
            <a:extLst>
              <a:ext uri="{FF2B5EF4-FFF2-40B4-BE49-F238E27FC236}">
                <a16:creationId xmlns:a16="http://schemas.microsoft.com/office/drawing/2014/main" id="{E447CEC2-CD29-4FA2-A024-CE3936B15F5E}"/>
              </a:ext>
            </a:extLst>
          </p:cNvPr>
          <p:cNvSpPr txBox="1">
            <a:spLocks/>
          </p:cNvSpPr>
          <p:nvPr/>
        </p:nvSpPr>
        <p:spPr>
          <a:xfrm>
            <a:off x="2990088" y="1757081"/>
            <a:ext cx="9201912" cy="44375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444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kumimoji="1" lang="ja-JP" altLang="en-US" sz="2800" b="1" dirty="0"/>
              <a:t>当院では、地域の皆様のニーズに応えるため</a:t>
            </a:r>
            <a:r>
              <a:rPr kumimoji="1" lang="en-US" altLang="ja-JP" sz="2800" b="1" dirty="0"/>
              <a:t>2026</a:t>
            </a:r>
            <a:r>
              <a:rPr kumimoji="1" lang="ja-JP" altLang="en-US" sz="2800" b="1" dirty="0"/>
              <a:t>年度の下記のハッピーマンデー（一部）を“通常診療“として</a:t>
            </a:r>
            <a:endParaRPr kumimoji="1" lang="en-US" altLang="ja-JP" sz="2800" b="1" dirty="0"/>
          </a:p>
          <a:p>
            <a:pPr marL="0" indent="0">
              <a:buNone/>
            </a:pPr>
            <a:r>
              <a:rPr kumimoji="1" lang="ja-JP" altLang="en-US" sz="2800" b="1" dirty="0"/>
              <a:t>開院いたします。</a:t>
            </a:r>
            <a:endParaRPr kumimoji="1" lang="en-US" altLang="ja-JP" sz="2800" b="1" dirty="0"/>
          </a:p>
          <a:p>
            <a:pPr marL="0" indent="0">
              <a:buNone/>
            </a:pPr>
            <a:r>
              <a:rPr kumimoji="1" lang="ja-JP" altLang="en-US" sz="2800" b="1" dirty="0"/>
              <a:t>　　</a:t>
            </a:r>
            <a:endParaRPr kumimoji="1" lang="en-US" altLang="ja-JP" sz="2800" b="1" dirty="0"/>
          </a:p>
          <a:p>
            <a:pPr marL="0" indent="0">
              <a:buNone/>
            </a:pPr>
            <a:r>
              <a:rPr kumimoji="1" lang="ja-JP" altLang="en-US" sz="2800" b="1" dirty="0"/>
              <a:t>　　　　　</a:t>
            </a:r>
            <a:r>
              <a:rPr kumimoji="1" lang="en-US" altLang="ja-JP" sz="2800" b="1" dirty="0"/>
              <a:t>2026</a:t>
            </a:r>
            <a:r>
              <a:rPr kumimoji="1" lang="ja-JP" altLang="en-US" sz="2800" b="1" dirty="0"/>
              <a:t>年</a:t>
            </a:r>
            <a:r>
              <a:rPr kumimoji="1" lang="en-US" altLang="ja-JP" sz="2800" b="1" dirty="0"/>
              <a:t>10</a:t>
            </a:r>
            <a:r>
              <a:rPr kumimoji="1" lang="ja-JP" altLang="en-US" sz="2800" b="1" dirty="0"/>
              <a:t>月</a:t>
            </a:r>
            <a:r>
              <a:rPr kumimoji="1" lang="en-US" altLang="ja-JP" sz="2800" b="1" dirty="0"/>
              <a:t>12</a:t>
            </a:r>
            <a:r>
              <a:rPr kumimoji="1" lang="ja-JP" altLang="en-US" sz="2800" b="1" dirty="0"/>
              <a:t>日（月）スポーツの日</a:t>
            </a:r>
            <a:endParaRPr kumimoji="1" lang="en-US" altLang="ja-JP" sz="2800" b="1" dirty="0"/>
          </a:p>
          <a:p>
            <a:pPr marL="0" indent="0">
              <a:buNone/>
            </a:pPr>
            <a:r>
              <a:rPr kumimoji="1" lang="ja-JP" altLang="en-US" sz="2800" b="1" dirty="0"/>
              <a:t>　　　　　</a:t>
            </a:r>
            <a:r>
              <a:rPr kumimoji="1" lang="en-US" altLang="ja-JP" sz="2800" b="1" dirty="0"/>
              <a:t>2027</a:t>
            </a:r>
            <a:r>
              <a:rPr kumimoji="1" lang="ja-JP" altLang="en-US" sz="2800" b="1" dirty="0"/>
              <a:t>年  </a:t>
            </a:r>
            <a:r>
              <a:rPr kumimoji="1" lang="en-US" altLang="ja-JP" sz="2800" b="1" dirty="0"/>
              <a:t>1</a:t>
            </a:r>
            <a:r>
              <a:rPr kumimoji="1" lang="ja-JP" altLang="en-US" sz="2800" b="1" dirty="0"/>
              <a:t>月</a:t>
            </a:r>
            <a:r>
              <a:rPr kumimoji="1" lang="en-US" altLang="ja-JP" sz="2800" b="1" dirty="0"/>
              <a:t>11</a:t>
            </a:r>
            <a:r>
              <a:rPr kumimoji="1" lang="ja-JP" altLang="en-US" sz="2800" b="1" dirty="0"/>
              <a:t>日（月）成人の日</a:t>
            </a:r>
            <a:endParaRPr kumimoji="1" lang="ja-JP" altLang="en-US" sz="1400" b="1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A5DCBA7A-5B30-47BF-9A65-8ECBB67C1C8B}"/>
              </a:ext>
            </a:extLst>
          </p:cNvPr>
          <p:cNvSpPr txBox="1">
            <a:spLocks/>
          </p:cNvSpPr>
          <p:nvPr/>
        </p:nvSpPr>
        <p:spPr>
          <a:xfrm>
            <a:off x="3015403" y="0"/>
            <a:ext cx="9015231" cy="1556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ja-JP" dirty="0">
                <a:solidFill>
                  <a:srgbClr val="009999"/>
                </a:solidFill>
              </a:rPr>
              <a:t>2026</a:t>
            </a:r>
            <a:r>
              <a:rPr kumimoji="1" lang="ja-JP" altLang="en-US" dirty="0">
                <a:solidFill>
                  <a:srgbClr val="009999"/>
                </a:solidFill>
              </a:rPr>
              <a:t>年度　休日の開院日について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D87CF9-0F15-4EAA-BB5C-2BA35764FB25}"/>
              </a:ext>
            </a:extLst>
          </p:cNvPr>
          <p:cNvSpPr txBox="1"/>
          <p:nvPr/>
        </p:nvSpPr>
        <p:spPr>
          <a:xfrm>
            <a:off x="8470387" y="6180401"/>
            <a:ext cx="3569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2026</a:t>
            </a:r>
            <a:r>
              <a:rPr kumimoji="1" lang="ja-JP" altLang="en-US" sz="2000" dirty="0"/>
              <a:t>年</a:t>
            </a:r>
            <a:r>
              <a:rPr kumimoji="1" lang="en-US" altLang="ja-JP" sz="2000" dirty="0"/>
              <a:t>3</a:t>
            </a:r>
            <a:r>
              <a:rPr kumimoji="1" lang="ja-JP" altLang="en-US" sz="2000" dirty="0"/>
              <a:t>月</a:t>
            </a:r>
            <a:r>
              <a:rPr kumimoji="1" lang="en-US" altLang="ja-JP" sz="2000" dirty="0"/>
              <a:t>9</a:t>
            </a:r>
            <a:r>
              <a:rPr kumimoji="1" lang="ja-JP" altLang="en-US" sz="2000" dirty="0"/>
              <a:t>日　病院長</a:t>
            </a:r>
          </a:p>
        </p:txBody>
      </p:sp>
    </p:spTree>
    <p:extLst>
      <p:ext uri="{BB962C8B-B14F-4D97-AF65-F5344CB8AC3E}">
        <p14:creationId xmlns:p14="http://schemas.microsoft.com/office/powerpoint/2010/main" val="207960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theme/theme1.xml><?xml version="1.0" encoding="utf-8"?>
<a:theme xmlns:a="http://schemas.openxmlformats.org/drawingml/2006/main" name="EncaseVTI">
  <a:themeElements>
    <a:clrScheme name="Encase">
      <a:dk1>
        <a:sysClr val="windowText" lastClr="000000"/>
      </a:dk1>
      <a:lt1>
        <a:sysClr val="window" lastClr="FFFFFF"/>
      </a:lt1>
      <a:dk2>
        <a:srgbClr val="1E2121"/>
      </a:dk2>
      <a:lt2>
        <a:srgbClr val="EFECEB"/>
      </a:lt2>
      <a:accent1>
        <a:srgbClr val="717059"/>
      </a:accent1>
      <a:accent2>
        <a:srgbClr val="B9A17E"/>
      </a:accent2>
      <a:accent3>
        <a:srgbClr val="766752"/>
      </a:accent3>
      <a:accent4>
        <a:srgbClr val="A28578"/>
      </a:accent4>
      <a:accent5>
        <a:srgbClr val="6E736D"/>
      </a:accent5>
      <a:accent6>
        <a:srgbClr val="BE8366"/>
      </a:accent6>
      <a:hlink>
        <a:srgbClr val="B5714F"/>
      </a:hlink>
      <a:folHlink>
        <a:srgbClr val="7B6B4C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</TotalTime>
  <Words>83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Avenir Next LT Pro Light</vt:lpstr>
      <vt:lpstr>EncaseVTI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2025年度　休日の開院日について</dc:title>
  <dc:creator>富田 輝幸</dc:creator>
  <cp:lastModifiedBy>鈴木 進哉</cp:lastModifiedBy>
  <cp:revision>13</cp:revision>
  <cp:lastPrinted>2025-07-06T22:55:09Z</cp:lastPrinted>
  <dcterms:created xsi:type="dcterms:W3CDTF">2025-01-08T05:12:07Z</dcterms:created>
  <dcterms:modified xsi:type="dcterms:W3CDTF">2026-03-09T02:33:03Z</dcterms:modified>
</cp:coreProperties>
</file>