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8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CB25"/>
    <a:srgbClr val="FF33CC"/>
    <a:srgbClr val="FFFFE1"/>
    <a:srgbClr val="FFFFCC"/>
    <a:srgbClr val="FD6375"/>
    <a:srgbClr val="FF6699"/>
    <a:srgbClr val="FF9933"/>
    <a:srgbClr val="FFFFEB"/>
    <a:srgbClr val="DC47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3444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831" y="3216061"/>
            <a:ext cx="4438259" cy="36846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831" y="6900660"/>
            <a:ext cx="4438259" cy="1244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5279603" y="2720996"/>
            <a:ext cx="1430865" cy="171494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3336950" y="4794652"/>
            <a:ext cx="5575259" cy="171495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71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7166544"/>
            <a:ext cx="4816503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9831" y="990600"/>
            <a:ext cx="4816503" cy="495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49830" y="7985166"/>
            <a:ext cx="4816503" cy="713140"/>
          </a:xfrm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68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339144"/>
            <a:ext cx="4816504" cy="2445040"/>
          </a:xfrm>
        </p:spPr>
        <p:txBody>
          <a:bodyPr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5038256"/>
            <a:ext cx="4816504" cy="366434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862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485573" y="941331"/>
            <a:ext cx="451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5302064" y="4189311"/>
            <a:ext cx="4642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045" y="1339144"/>
            <a:ext cx="4620289" cy="4163147"/>
          </a:xfrm>
        </p:spPr>
        <p:txBody>
          <a:bodyPr anchor="ctr"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040459" y="5502291"/>
            <a:ext cx="4234607" cy="481163"/>
          </a:xfrm>
        </p:spPr>
        <p:txBody>
          <a:bodyPr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7223402"/>
            <a:ext cx="4757755" cy="1459783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459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2971800"/>
            <a:ext cx="4816504" cy="3026833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1" y="7258201"/>
            <a:ext cx="4816503" cy="1437065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291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339145"/>
            <a:ext cx="4817695" cy="1025359"/>
          </a:xfrm>
        </p:spPr>
        <p:txBody>
          <a:bodyPr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0" y="3595511"/>
            <a:ext cx="1735074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649830" y="4545904"/>
            <a:ext cx="1735074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4210" y="3595511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56353" y="4545904"/>
            <a:ext cx="1739189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68981" y="3595511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70702" y="4545904"/>
            <a:ext cx="1737469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470898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87141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882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339145"/>
            <a:ext cx="4758945" cy="1025359"/>
          </a:xfrm>
        </p:spPr>
        <p:txBody>
          <a:bodyPr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0" y="6037194"/>
            <a:ext cx="1735074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4291" y="3595511"/>
            <a:ext cx="1511358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649829" y="6987585"/>
            <a:ext cx="1735074" cy="171501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8344" y="6037193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664892" y="3595511"/>
            <a:ext cx="1511358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558344" y="7002968"/>
            <a:ext cx="1739189" cy="171501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68981" y="6037194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581481" y="3595511"/>
            <a:ext cx="1511358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68981" y="6987585"/>
            <a:ext cx="1739189" cy="171501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2467514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387141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278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976" y="9226982"/>
            <a:ext cx="742949" cy="330285"/>
          </a:xfrm>
        </p:spPr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7100" y="9226981"/>
            <a:ext cx="2894846" cy="33028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055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91" y="0"/>
            <a:ext cx="6840315" cy="991004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311151" y="580905"/>
            <a:ext cx="3457924" cy="87441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1107460" y="3705448"/>
            <a:ext cx="8660879" cy="2495107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6858000" cy="9906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1196" y="2091266"/>
            <a:ext cx="835137" cy="6604001"/>
          </a:xfrm>
        </p:spPr>
        <p:txBody>
          <a:bodyPr vert="eaVert" anchor="ctr" anchorCtr="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054" y="2091266"/>
            <a:ext cx="3312702" cy="66040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910" y="9194608"/>
            <a:ext cx="2894846" cy="33028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53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478" y="1339142"/>
            <a:ext cx="4757754" cy="1025361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6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151" y="3260961"/>
            <a:ext cx="2318004" cy="4362719"/>
          </a:xfrm>
        </p:spPr>
        <p:txBody>
          <a:bodyPr anchor="ctr"/>
          <a:lstStyle>
            <a:lvl1pPr algn="l">
              <a:defRPr sz="2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39446" y="3260961"/>
            <a:ext cx="2311887" cy="4362719"/>
          </a:xfrm>
        </p:spPr>
        <p:txBody>
          <a:bodyPr anchor="ctr"/>
          <a:lstStyle>
            <a:lvl1pPr marL="0" indent="0" algn="l">
              <a:buNone/>
              <a:defRPr sz="15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04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830" y="3595512"/>
            <a:ext cx="2727735" cy="50997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0436" y="3595515"/>
            <a:ext cx="2727735" cy="509975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58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38" y="3595511"/>
            <a:ext cx="2725127" cy="109675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830" y="4692264"/>
            <a:ext cx="2727735" cy="4003005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0436" y="3595512"/>
            <a:ext cx="2727734" cy="109291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0436" y="4688429"/>
            <a:ext cx="2727735" cy="400684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41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05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84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2091267"/>
            <a:ext cx="2034443" cy="2160294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6695" y="2091267"/>
            <a:ext cx="2724638" cy="6604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49831" y="4458777"/>
            <a:ext cx="2034442" cy="4237568"/>
          </a:xfrm>
        </p:spPr>
        <p:txBody>
          <a:bodyPr/>
          <a:lstStyle>
            <a:lvl1pPr marL="0" indent="0">
              <a:buNone/>
              <a:defRPr sz="105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28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995341"/>
            <a:ext cx="2240317" cy="2274723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42182" y="1907822"/>
            <a:ext cx="2093327" cy="6090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4457700"/>
            <a:ext cx="2240317" cy="3540478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14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49830" y="1339144"/>
            <a:ext cx="4758945" cy="10253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287" y="3595511"/>
            <a:ext cx="4758945" cy="509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80833" y="9194609"/>
            <a:ext cx="742949" cy="330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" b="1" i="0">
                <a:solidFill>
                  <a:schemeClr val="accent1"/>
                </a:solidFill>
              </a:defRPr>
            </a:lvl1pPr>
          </a:lstStyle>
          <a:p>
            <a:fld id="{6D2C4857-02CC-41C4-B6D3-982683C14C72}" type="datetimeFigureOut">
              <a:rPr kumimoji="1" lang="ja-JP" altLang="en-US" smtClean="0"/>
              <a:pPr/>
              <a:t>2026/4/6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133" y="9194607"/>
            <a:ext cx="2894846" cy="3302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75" b="1" i="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>
                <a:solidFill>
                  <a:schemeClr val="bg1"/>
                </a:solidFill>
              </a:defRPr>
            </a:lvl1pPr>
          </a:lstStyle>
          <a:p>
            <a:fld id="{247C7D1F-41FB-4DE0-9284-0A069A7BFD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66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  <p:sldLayoutId id="2147484052" r:id="rId14"/>
    <p:sldLayoutId id="2147484053" r:id="rId15"/>
    <p:sldLayoutId id="2147484054" r:id="rId16"/>
    <p:sldLayoutId id="2147484055" r:id="rId17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4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35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212598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5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2583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3157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60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553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94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6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90311" y="100336"/>
            <a:ext cx="6678608" cy="1808109"/>
          </a:xfrm>
          <a:prstGeom prst="roundRect">
            <a:avLst/>
          </a:prstGeom>
          <a:solidFill>
            <a:srgbClr val="FFD347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東京医科大学八王子医療センター</a:t>
            </a:r>
            <a:endParaRPr kumimoji="1" lang="en-US" altLang="ja-JP" sz="20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200" b="1" dirty="0">
                <a:ln w="1587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3600" b="1" dirty="0">
                <a:ln w="15875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lang="ja-JP" altLang="en-US" sz="6600" b="1" dirty="0">
                <a:ln w="1270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就労相談会</a:t>
            </a:r>
            <a:endParaRPr lang="en-US" altLang="ja-JP" sz="6200" b="1" dirty="0">
              <a:ln w="12700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治療と生活を支える仕事や今後の生活設計について</a:t>
            </a:r>
            <a:endParaRPr kumimoji="1"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専門家である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社会保険労務士</a:t>
            </a:r>
            <a:r>
              <a: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がご相談に応じます</a:t>
            </a:r>
            <a:endParaRPr kumimoji="1"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92310" y="3149807"/>
            <a:ext cx="6450227" cy="520711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≪対 象 者≫　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がん患者さんとそのご家族の方</a:t>
            </a: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</a:t>
            </a:r>
            <a:r>
              <a:rPr lang="en-US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秘密は厳守します</a:t>
            </a:r>
            <a:endParaRPr lang="en-US" altLang="ja-JP" sz="16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</a:t>
            </a:r>
            <a:r>
              <a:rPr lang="en-US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就職先の紹介は行いません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≪場　所≫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八王子医療センター内　総合相談・支援センター面談室</a:t>
            </a:r>
            <a:endParaRPr lang="en-US" altLang="ja-JP" sz="1600" dirty="0">
              <a:solidFill>
                <a:schemeClr val="accent3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≪申し込み≫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原則予約制　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ご相談無料</a:t>
            </a:r>
            <a:endParaRPr lang="en-US" altLang="ja-JP" sz="16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相談希望日</a:t>
            </a:r>
            <a:r>
              <a:rPr lang="ja-JP" altLang="en-US" sz="1600" b="1" dirty="0">
                <a:solidFill>
                  <a:schemeClr val="accent3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en-US" altLang="ja-JP" sz="16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6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日前まで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に総合相談・支援センターへ</a:t>
            </a: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お電話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または</a:t>
            </a:r>
            <a:r>
              <a:rPr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直接お申し出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ください</a:t>
            </a: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chemeClr val="accent3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当院かかりつけの患者さん・ご家族以外の方も相談できます</a:t>
            </a:r>
            <a:endParaRPr lang="en-US" altLang="ja-JP" b="1" dirty="0">
              <a:solidFill>
                <a:schemeClr val="accent3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≪日　時≫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92309" y="7857206"/>
            <a:ext cx="6450227" cy="1328278"/>
          </a:xfrm>
          <a:prstGeom prst="rect">
            <a:avLst/>
          </a:prstGeom>
          <a:solidFill>
            <a:srgbClr val="FFD347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≪お問い合わせ・ご予約先≫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東京医科大学八王子医療センター　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総合相談・支援センター　　ソーシャルワーカー又はがん相談支援室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電話：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042-665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－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5611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（代表）　　　　　　　　　</a:t>
            </a:r>
            <a:endParaRPr lang="en-US" altLang="ja-JP" sz="14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受付時間：月～金　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　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　　</a:t>
            </a:r>
            <a:r>
              <a:rPr lang="ja-JP" altLang="en-US" sz="1400" b="1" dirty="0">
                <a:solidFill>
                  <a:schemeClr val="tx2">
                    <a:lumMod val="75000"/>
                  </a:schemeClr>
                </a:solidFill>
              </a:rPr>
              <a:t>　</a:t>
            </a:r>
            <a:r>
              <a:rPr lang="ja-JP" altLang="en-US" sz="1400" dirty="0"/>
              <a:t>　　　</a:t>
            </a:r>
            <a:r>
              <a:rPr lang="ja-JP" altLang="en-US" dirty="0"/>
              <a:t>　　　　　　　　　　　　　　　　　　　</a:t>
            </a:r>
            <a:endParaRPr lang="en-US" altLang="ja-JP" dirty="0"/>
          </a:p>
        </p:txBody>
      </p:sp>
      <p:pic>
        <p:nvPicPr>
          <p:cNvPr id="10" name="グラフィックス 9">
            <a:extLst>
              <a:ext uri="{FF2B5EF4-FFF2-40B4-BE49-F238E27FC236}">
                <a16:creationId xmlns:a16="http://schemas.microsoft.com/office/drawing/2014/main" id="{11DBA54B-D741-42B9-BD25-AF79E861C3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6669" y="7080963"/>
            <a:ext cx="1696328" cy="1329412"/>
          </a:xfrm>
          <a:prstGeom prst="rect">
            <a:avLst/>
          </a:prstGeom>
        </p:spPr>
      </p:pic>
      <p:sp>
        <p:nvSpPr>
          <p:cNvPr id="2" name="右中かっこ 1"/>
          <p:cNvSpPr/>
          <p:nvPr/>
        </p:nvSpPr>
        <p:spPr>
          <a:xfrm>
            <a:off x="3074152" y="6306467"/>
            <a:ext cx="343271" cy="1328278"/>
          </a:xfrm>
          <a:prstGeom prst="rightBrace">
            <a:avLst>
              <a:gd name="adj1" fmla="val 0"/>
              <a:gd name="adj2" fmla="val 30078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074152" y="6525817"/>
            <a:ext cx="3958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（お一人につき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分、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組まで）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01332" y="6157633"/>
            <a:ext cx="134429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　　　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</a:t>
            </a:r>
            <a:endParaRPr lang="en-US" altLang="ja-JP" sz="16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37489" y="1851353"/>
            <a:ext cx="64259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≪相談例</a:t>
            </a:r>
            <a:r>
              <a:rPr kumimoji="1" lang="en-US" altLang="ja-JP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kumimoji="1"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≫</a:t>
            </a:r>
            <a:endParaRPr kumimoji="1" lang="en-US" altLang="ja-JP" sz="1600" b="1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・病気や治療のことを職場にどのように伝えたら良いのだろうか</a:t>
            </a:r>
            <a:endParaRPr lang="en-US" altLang="ja-JP" sz="1600" b="1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・退職しな</a:t>
            </a:r>
            <a:r>
              <a:rPr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ければならないけど、本当はもっと会社で働きたい</a:t>
            </a:r>
            <a:endParaRPr lang="en-US" altLang="ja-JP" sz="1600" b="1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・これからの将来設計をもう一度考え直したい</a:t>
            </a:r>
            <a:endParaRPr kumimoji="1" lang="en-US" altLang="ja-JP" sz="1600" b="1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・わたしが利用できる制度って何があるのかな？</a:t>
            </a:r>
            <a:endParaRPr kumimoji="1" lang="ja-JP" altLang="en-US" sz="1600" b="1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D610E6-9FB7-432A-BC31-7C1058114FC5}"/>
              </a:ext>
            </a:extLst>
          </p:cNvPr>
          <p:cNvSpPr txBox="1"/>
          <p:nvPr/>
        </p:nvSpPr>
        <p:spPr>
          <a:xfrm>
            <a:off x="273760" y="6176009"/>
            <a:ext cx="10121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2027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987F14B-E335-4C8A-8ED2-0FB08048B910}"/>
              </a:ext>
            </a:extLst>
          </p:cNvPr>
          <p:cNvSpPr txBox="1"/>
          <p:nvPr/>
        </p:nvSpPr>
        <p:spPr>
          <a:xfrm>
            <a:off x="1216451" y="6176009"/>
            <a:ext cx="7543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kumimoji="1" lang="en-US" altLang="ja-JP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826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イオン ボードルーム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620</TotalTime>
  <Words>320</Words>
  <Application>Microsoft Office PowerPoint</Application>
  <PresentationFormat>A4 210 x 297 mm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Century Gothic</vt:lpstr>
      <vt:lpstr>Wingdings 3</vt:lpstr>
      <vt:lpstr>イオン ボードルーム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染谷由美</dc:creator>
  <cp:lastModifiedBy>鈴木 進哉</cp:lastModifiedBy>
  <cp:revision>113</cp:revision>
  <cp:lastPrinted>2026-04-04T02:14:57Z</cp:lastPrinted>
  <dcterms:created xsi:type="dcterms:W3CDTF">2018-11-08T06:53:33Z</dcterms:created>
  <dcterms:modified xsi:type="dcterms:W3CDTF">2026-04-05T23:04:52Z</dcterms:modified>
</cp:coreProperties>
</file>